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3" r:id="rId3"/>
    <p:sldId id="258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6E38C-DFE3-9958-F129-E58EBDDF6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7B10D4-EE55-9695-5871-3CF5A8B8E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7B650-80C0-F594-A5AC-9A4572E5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301AC-EC6E-3143-FF57-1155286FB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2FAA1-FF93-6CEF-79BF-870749AFE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26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7B24-24A0-7C08-AF44-499AD3C1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855C9-44F9-E644-9B09-CC9BA20BD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06448-7879-7E98-0783-558DA95E6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298AF-223C-2F93-C285-E15137519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52530-690B-E21B-174E-70A47A2C5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66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9F969F-1041-D640-4AA2-743DF9AEE7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43EF06-FA13-243F-2958-07B9DB5CB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C4CE0-DEA4-1E54-F5F5-594302FFE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F37E8-038C-EB2D-45BF-B9E589EC0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E677C-F1EA-01B8-8BC3-A2B23D467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250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26844-54A2-D72D-E791-8FF646160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53683-B92D-031F-1A44-30ED99D23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2504E-D127-0D73-383B-A448A8AD2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5BABF-0770-4F5F-54B3-2E3C6C7AC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A564C-A555-385E-5646-E2D103B6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785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7ACC7-A017-5402-D396-27A9991F8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772C7-C76A-3534-9079-5C0EFA21F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4E3C6-8ABD-CE04-74C3-4B5A63CD5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DC3249-74EC-9195-7B88-811EDC99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48153-9CD1-F892-3774-EEDB195CC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941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60D07-6D00-8717-8ADE-22949C870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D2FF2-177A-2158-5F5B-99C88F98FA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7F6860-5AA6-AAE1-E9D5-72044990E1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E1F30F-1CB8-FD32-3C26-23DAB18D9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036A4-8B76-7ACD-73F3-B00E114D0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204043-3314-8C3D-3B42-C8319E078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41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A2126-CC13-2597-757A-EF6FE0DE5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14437-F1E8-8604-DF15-D20F6DF4C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64E60-EDBD-9BDB-D20E-6AE910C6E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08135A-EA03-D8BE-BD00-11D38F4E9F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85C92A-3CCE-EDA8-816E-D61F6FA4A6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6747AB-ED4E-68F9-DC89-7F105295C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F75050-C309-E443-A32D-E489D5796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9DD72-E39E-847E-74A7-82CC4BB8E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08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E7336-0185-DD4D-E42D-CAE07A86E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6B52DD-EF96-09BC-11FE-A4624BA8A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1A4084-ED30-6682-47C4-B0829CB26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88FC44-6D2A-5C7F-87AE-5421AD1A3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11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409652-96C0-C6DC-B933-A8C67896A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39F054-93A4-0B50-5EE5-D617EA72D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CB67AA-2661-2DE7-294D-081F65BA1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04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C0DEB-4351-846D-6267-43888FDE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D02D9-321F-3E3F-B717-C39F4988E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E61C3-ED11-4359-5B38-A55190F73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D980B-A016-6011-DAC2-C097B811A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B0FAD-A39B-3A4E-839E-58A0894A4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A95EFB-402F-0AA6-2D5F-D6C974BE7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19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AD39-A48A-798B-EA77-83368F922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245583-85BD-4085-A27B-5BA33FC06E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994CC-E5D5-8208-EAEA-E3EE8AA33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211E2A-B7A1-EF59-DB7D-900FE9C9C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076EAD-66E8-C42B-AAD6-31D6370B8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3F809-63EA-CB0D-8F2D-4E41664C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242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9E3B70-9AAB-DE12-D4D9-EB599489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CC8EB-888D-95F5-6267-8BB6D5CCD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DF98A-4A1E-9D23-7367-C3E9FA82A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54FAA-638C-4C48-868E-8FC144C94BD8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73C3E-EC88-3EB6-3163-8F89E2D2F9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9AE8E0-A140-A14B-3AE1-5FCDB990A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857D3-3B33-4CCF-9015-464DF1DAE5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74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D29484-EEC6-407F-AC8C-B9CA51C6E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517" b="517"/>
          <a:stretch>
            <a:fillRect/>
          </a:stretch>
        </p:blipFill>
        <p:spPr>
          <a:xfrm>
            <a:off x="0" y="-35859"/>
            <a:ext cx="12192000" cy="692971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D653CF8-A6C7-4D10-A079-5848B95D8A5E}"/>
              </a:ext>
            </a:extLst>
          </p:cNvPr>
          <p:cNvSpPr/>
          <p:nvPr/>
        </p:nvSpPr>
        <p:spPr>
          <a:xfrm>
            <a:off x="4722303" y="2893101"/>
            <a:ext cx="3096236" cy="9826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n-MN" dirty="0">
                <a:latin typeface="Arial" panose="020B0604020202020204" pitchFamily="34" charset="0"/>
                <a:cs typeface="Arial" panose="020B0604020202020204" pitchFamily="34" charset="0"/>
              </a:rPr>
              <a:t>Хүүхэд нэг бүрийн авьяаслаг, бүтээлч байдлыг хөгжүүлэх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90C483-4F0B-6D35-E593-F3BF333796B0}"/>
              </a:ext>
            </a:extLst>
          </p:cNvPr>
          <p:cNvSpPr txBox="1"/>
          <p:nvPr/>
        </p:nvSpPr>
        <p:spPr>
          <a:xfrm>
            <a:off x="1851870" y="2473284"/>
            <a:ext cx="1295400" cy="553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mn-MN" sz="1500" b="1" dirty="0">
                <a:latin typeface="Arial" panose="020B0604020202020204" pitchFamily="34" charset="0"/>
                <a:cs typeface="Arial" panose="020B0604020202020204" pitchFamily="34" charset="0"/>
              </a:rPr>
              <a:t>Тэргүүлэх зэрэгтэй 6</a:t>
            </a: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61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C057C9-169E-D182-E2AF-B1EB8E23F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965" y="-100668"/>
            <a:ext cx="12370964" cy="695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7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EFD42-41A7-1305-357B-F74E4A39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D9C70-A141-4E71-DBF5-F22F207A3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EA2DA8-4B03-5835-3DDD-BBE6F8455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37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B80F6-D896-456C-8B0B-B38DB9DD60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6AD04-B1B3-4736-A65A-313DCA972C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A018FB-F8AD-422C-A2B5-DF502C046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17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4</cp:revision>
  <dcterms:created xsi:type="dcterms:W3CDTF">2026-06-29T03:42:12Z</dcterms:created>
  <dcterms:modified xsi:type="dcterms:W3CDTF">2026-06-29T03:44:38Z</dcterms:modified>
</cp:coreProperties>
</file>