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3" r:id="rId3"/>
    <p:sldId id="258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E38C-DFE3-9958-F129-E58EBDDF6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B10D4-EE55-9695-5871-3CF5A8B8E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7B650-80C0-F594-A5AC-9A4572E5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301AC-EC6E-3143-FF57-1155286F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2FAA1-FF93-6CEF-79BF-870749AF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6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7B24-24A0-7C08-AF44-499AD3C1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855C9-44F9-E644-9B09-CC9BA20BD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06448-7879-7E98-0783-558DA95E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98AF-223C-2F93-C285-E1513751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52530-690B-E21B-174E-70A47A2C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6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F969F-1041-D640-4AA2-743DF9AEE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3EF06-FA13-243F-2958-07B9DB5CB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C4CE0-DEA4-1E54-F5F5-594302FF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37E8-038C-EB2D-45BF-B9E589EC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E677C-F1EA-01B8-8BC3-A2B23D46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5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6844-54A2-D72D-E791-8FF64616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53683-B92D-031F-1A44-30ED99D23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2504E-D127-0D73-383B-A448A8AD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5BABF-0770-4F5F-54B3-2E3C6C7A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A564C-A555-385E-5646-E2D103B6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8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ACC7-A017-5402-D396-27A9991F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772C7-C76A-3534-9079-5C0EFA21F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4E3C6-8ABD-CE04-74C3-4B5A63CD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C3249-74EC-9195-7B88-811EDC99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8153-9CD1-F892-3774-EEDB195C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4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0D07-6D00-8717-8ADE-22949C87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2FF2-177A-2158-5F5B-99C88F98F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F6860-5AA6-AAE1-E9D5-72044990E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1F30F-1CB8-FD32-3C26-23DAB18D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036A4-8B76-7ACD-73F3-B00E114D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04043-3314-8C3D-3B42-C8319E07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2126-CC13-2597-757A-EF6FE0DE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14437-F1E8-8604-DF15-D20F6DF4C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64E60-EDBD-9BDB-D20E-6AE910C6E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8135A-EA03-D8BE-BD00-11D38F4E9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5C92A-3CCE-EDA8-816E-D61F6FA4A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747AB-ED4E-68F9-DC89-7F105295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75050-C309-E443-A32D-E489D57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9DD72-E39E-847E-74A7-82CC4BB8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8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7336-0185-DD4D-E42D-CAE07A86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B52DD-EF96-09BC-11FE-A4624BA8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A4084-ED30-6682-47C4-B0829CB2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8FC44-6D2A-5C7F-87AE-5421AD1A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09652-96C0-C6DC-B933-A8C67896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9F054-93A4-0B50-5EE5-D617EA72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B67AA-2661-2DE7-294D-081F65B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0DEB-4351-846D-6267-43888FD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D02D9-321F-3E3F-B717-C39F4988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E61C3-ED11-4359-5B38-A55190F7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D980B-A016-6011-DAC2-C097B811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B0FAD-A39B-3A4E-839E-58A0894A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95EFB-402F-0AA6-2D5F-D6C974BE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9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AD39-A48A-798B-EA77-83368F92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45583-85BD-4085-A27B-5BA33FC06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994CC-E5D5-8208-EAEA-E3EE8AA33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11E2A-B7A1-EF59-DB7D-900FE9C9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76EAD-66E8-C42B-AAD6-31D6370B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3F809-63EA-CB0D-8F2D-4E41664C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4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E3B70-9AAB-DE12-D4D9-EB599489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CC8EB-888D-95F5-6267-8BB6D5CCD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DF98A-4A1E-9D23-7367-C3E9FA82A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4FAA-638C-4C48-868E-8FC144C94BD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73C3E-EC88-3EB6-3163-8F89E2D2F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AE8E0-A140-A14B-3AE1-5FCDB990A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857D3-3B33-4CCF-9015-464DF1DAE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D29484-EEC6-407F-AC8C-B9CA51C6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517" b="517"/>
          <a:stretch>
            <a:fillRect/>
          </a:stretch>
        </p:blipFill>
        <p:spPr>
          <a:xfrm>
            <a:off x="0" y="-35859"/>
            <a:ext cx="12192000" cy="69297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653CF8-A6C7-4D10-A079-5848B95D8A5E}"/>
              </a:ext>
            </a:extLst>
          </p:cNvPr>
          <p:cNvSpPr/>
          <p:nvPr/>
        </p:nvSpPr>
        <p:spPr>
          <a:xfrm>
            <a:off x="4722303" y="2893101"/>
            <a:ext cx="3096236" cy="9826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Хүүхэд нэг бүрийн авьяаслаг, бүтээлч байдлыг хөгжүүлэх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0C483-4F0B-6D35-E593-F3BF333796B0}"/>
              </a:ext>
            </a:extLst>
          </p:cNvPr>
          <p:cNvSpPr txBox="1"/>
          <p:nvPr/>
        </p:nvSpPr>
        <p:spPr>
          <a:xfrm>
            <a:off x="1851870" y="2473284"/>
            <a:ext cx="12954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mn-MN" sz="1500" b="1" dirty="0">
                <a:latin typeface="Arial" panose="020B0604020202020204" pitchFamily="34" charset="0"/>
                <a:cs typeface="Arial" panose="020B0604020202020204" pitchFamily="34" charset="0"/>
              </a:rPr>
              <a:t>Тэргүүлэх зэрэгтэй 6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1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57C9-169E-D182-E2AF-B1EB8E23F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965" y="-100668"/>
            <a:ext cx="12370964" cy="69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FD42-41A7-1305-357B-F74E4A39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D9C70-A141-4E71-DBF5-F22F207A3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A2DA8-4B03-5835-3DDD-BBE6F845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80F6-D896-456C-8B0B-B38DB9DD6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6AD04-B1B3-4736-A65A-313DCA972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018FB-F8AD-422C-A2B5-DF502C046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4</cp:revision>
  <dcterms:created xsi:type="dcterms:W3CDTF">2026-06-29T03:42:12Z</dcterms:created>
  <dcterms:modified xsi:type="dcterms:W3CDTF">2026-06-29T03:44:38Z</dcterms:modified>
</cp:coreProperties>
</file>